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79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C3FF12-184C-0EE6-2DC5-23900C262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29F677A-BD3A-5E91-42F0-3D827FDB6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2BBDF4-1A2B-BB71-6FAC-5C689EAF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0ABEA3-E9E1-5B86-D009-4BC36961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7AB14A-E40C-8587-C0A5-49E907C6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FAB8D-9868-D4F9-E910-5F917BB0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2900536-0078-DD25-A990-DA0AF9304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9A3027-7448-CE26-8D5E-94D6E8CC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768DB7-077C-57CE-FDDC-B2E00F80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1D3920-1E07-144F-771F-2606E8DC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65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751A158-74FD-95E3-742B-80B80DB6D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B53626-6102-BAF3-5A17-D57D7714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C24199-B4CB-2654-3AED-CDBAA8FE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0DB2CF-6FE8-5DF8-6A27-B031E1CB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1FE281-E9B5-D3B4-2BD9-D991FCF1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0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A08C0-7C59-5A72-3C6F-A0DCD0E9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B32BA2-7D7A-A2FA-B08D-25133E99E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0D5B54-621D-16A0-7E44-3165D55E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98EDEC-D626-66E3-F5C5-C7FEB537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2398B6-256F-A4CC-72DF-8D9FC809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1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743BBA-E571-7C66-0B77-54C4948C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565554-452A-8B89-8EEC-DACF925BB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0A4003-959B-812F-2FB4-6191BB4C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60C76-D315-9BA3-BDEB-3EAECDAD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E00595-2CDE-AF24-F655-FCFFB066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95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5639BF-E139-18E7-2B34-7A16C496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920BF1-1177-A788-DC13-66254E287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580F77-5DFF-18D9-F1A0-2A86FFD62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8ADBD9-3ABA-3C39-4F99-920200B0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76EF29E-753D-0B58-ADF9-4987F8D6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A109C4-3B52-7269-6A7D-D9067B07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81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E7057B-56B5-AA56-868E-EDE8C9E1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6ACCD9-3EF5-1645-9293-C3D22597A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91F63F-7801-A252-2A69-832125DCA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3A51F5-D3A9-0A35-F09F-D9D84DF08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FB25194-1FF5-102D-AA2B-8364B48E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4E5E5D1-A874-B5CF-8607-67F056B0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FE0A1EE-2311-EE02-8AC8-39B5DF4B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6CCAD73-8ADC-0953-A8C5-D4979C2E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02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390A3C-4979-1749-9756-45160A7F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3E990E5-7BAF-6890-8CA0-B98C94F7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A463C1-5F69-E9E0-9685-21A5A6BC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4C6F4E-49FE-DA62-AEE9-0B01AED0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79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800F97-3D89-DDC7-802C-378DC795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0E83A45-E15E-E222-A507-8CA26683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48F3124-B5EC-F7D6-4716-2BF89E01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0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048AD-1EFB-5387-62BA-959CEC55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FBBE8E-C850-5347-F757-09D29AA9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1E870E-2435-F55A-12B8-70E468D9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48AB71-E5F3-C2E8-F126-A3FB3ECE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667BE4-36BE-8886-90EC-BB8A90BF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16C15C-0044-E4CA-B4CA-2446CFEE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45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16464F-FE01-BB1E-BBE2-74FBD38D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6F5C6EC-FEFB-4CFC-06E9-54E32930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4D589A-2B52-3561-1D1F-09F441E00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BDEF6E-7B51-E5B0-E3E5-05E10503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215EBC-BC45-27A9-BE7A-E9BF41C5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8A1EAB-0380-64A2-B1C6-00360246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62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BD4DB5-055A-A7B8-3DD1-89C7FA6E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990040-E6E1-9C49-DD93-62D02B57B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E1433F-2CFE-0503-7A48-70D1A012B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C237-649F-455C-8571-13FED9434A86}" type="datetimeFigureOut">
              <a:rPr lang="sv-SE" smtClean="0"/>
              <a:t>2023-11-24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C2F19B-6004-C480-36CB-33F40710A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D1069D-BCDC-B8E6-C064-091F95DC7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0D27-772A-4B67-B50D-C5B083F20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5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1A97A0C-83C9-3D0D-0CC2-B443BAD0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2" y="118753"/>
            <a:ext cx="12072291" cy="66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82ACD5D-4426-1D6B-D409-2B6AFC12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94" y="0"/>
            <a:ext cx="122701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2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91ED8D-1F13-9B43-5E2A-5301E43B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Påverkan i Östergötland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550EEE09-BD7F-ADAE-194D-3EB7E41418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6530" y="1911928"/>
            <a:ext cx="5344948" cy="3847604"/>
          </a:xfrm>
          <a:prstGeom prst="rect">
            <a:avLst/>
          </a:prstGeo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FD8C48-A071-0D48-EDCE-CE82080AA1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8035" y="1911928"/>
            <a:ext cx="5344948" cy="38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66D8CDD-638A-A584-7BB9-61755844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30"/>
            <a:ext cx="12218298" cy="68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1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76230A-31F5-E40C-DF3C-0DE3D85E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9" y="797668"/>
            <a:ext cx="11935482" cy="530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CE07537-FB2B-377A-BEC2-CC6195FE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" y="0"/>
            <a:ext cx="121934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2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0914E6-99F6-CD22-AD3E-7FAD4397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4" y="0"/>
            <a:ext cx="122118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1A2EB43-E383-8939-C365-5293CEF5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7" y="190048"/>
            <a:ext cx="5792008" cy="647790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B999B3A-1406-5EE0-BD77-49A574148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45" y="5008091"/>
            <a:ext cx="6240332" cy="9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9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482A1AE-1F21-B056-0EA1-620DC853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2"/>
            <a:ext cx="12232107" cy="68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1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04E84F3-9F49-D3FD-F6F0-385DC37F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" y="43032"/>
            <a:ext cx="12132420" cy="68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0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1E2682A-76C0-7274-D088-D164895A5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6" y="126267"/>
            <a:ext cx="11780323" cy="66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2E5A02D-A2D6-0D12-AADE-B632262C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" y="106878"/>
            <a:ext cx="12093219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3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28C17C-7EEE-864A-329F-7BA03A99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88" y="0"/>
            <a:ext cx="122245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877561-B6CF-0B95-8814-A56F019D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" y="0"/>
            <a:ext cx="12176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0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8FA65B-798C-9C41-2DA4-0083E813C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7" y="0"/>
            <a:ext cx="12206214" cy="685799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10AEE90-8ED6-AC35-4F97-39F994DCC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98" y="2633954"/>
            <a:ext cx="4809370" cy="34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4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0BD0F5C-9806-BFDD-7E4D-4EF42117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62" y="861654"/>
            <a:ext cx="9145276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6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B7019D8-E5B2-2827-2F62-22BCA510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470"/>
            <a:ext cx="12241230" cy="68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2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A0248C-AC9A-D376-B4F7-01E580E3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" y="1"/>
            <a:ext cx="12142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9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918218-809B-49E3-1A8F-2DA33603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1" y="0"/>
            <a:ext cx="12305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0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97ACD7-0EF2-C263-7EBD-6115EBC7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4"/>
            <a:ext cx="12219671" cy="6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7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04216BE-A727-B662-F11B-11D899DA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98" y="0"/>
            <a:ext cx="1222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7579A8B-171A-1926-DA34-A18DDBEA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02"/>
            <a:ext cx="12227408" cy="68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3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3AE9B63-BFF2-B036-C52D-9E23DB92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25" y="871180"/>
            <a:ext cx="9135750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C9B36C0-0922-D983-C5AD-86CDD427D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94" y="0"/>
            <a:ext cx="122701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6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</Words>
  <Application>Microsoft Office PowerPoint</Application>
  <PresentationFormat>Bredbild</PresentationFormat>
  <Paragraphs>1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Påverkan i Östergötland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Björn Karlsson</dc:creator>
  <cp:lastModifiedBy>Björn Karlsson</cp:lastModifiedBy>
  <cp:revision>2</cp:revision>
  <dcterms:created xsi:type="dcterms:W3CDTF">2023-11-24T20:30:30Z</dcterms:created>
  <dcterms:modified xsi:type="dcterms:W3CDTF">2023-11-25T07:44:28Z</dcterms:modified>
</cp:coreProperties>
</file>