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4"/>
  </p:sldMasterIdLst>
  <p:notesMasterIdLst>
    <p:notesMasterId r:id="rId9"/>
  </p:notesMasterIdLst>
  <p:handoutMasterIdLst>
    <p:handoutMasterId r:id="rId10"/>
  </p:handoutMasterIdLst>
  <p:sldIdLst>
    <p:sldId id="505" r:id="rId5"/>
    <p:sldId id="470" r:id="rId6"/>
    <p:sldId id="504" r:id="rId7"/>
    <p:sldId id="506" r:id="rId8"/>
  </p:sldIdLst>
  <p:sldSz cx="9144000" cy="5143500" type="screen16x9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600"/>
    <a:srgbClr val="68BFEA"/>
    <a:srgbClr val="DCE6F2"/>
    <a:srgbClr val="003B6A"/>
    <a:srgbClr val="FF8838"/>
    <a:srgbClr val="84D099"/>
    <a:srgbClr val="DD23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0764" autoAdjust="0"/>
  </p:normalViewPr>
  <p:slideViewPr>
    <p:cSldViewPr snapToGrid="0" snapToObjects="1">
      <p:cViewPr varScale="1">
        <p:scale>
          <a:sx n="201" d="100"/>
          <a:sy n="201" d="100"/>
        </p:scale>
        <p:origin x="426" y="17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A0A8DB-5E6E-439A-A8AD-22A6FFD74F3F}" type="datetimeFigureOut">
              <a:rPr lang="sv-SE" smtClean="0"/>
              <a:t>2022-03-17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8C931D-5FD7-4CC7-BF75-2116189B75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4578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A3BB2380-ADFD-491C-842B-59203A13AC20}" type="datetimeFigureOut">
              <a:rPr lang="en-US" altLang="sv-SE"/>
              <a:pPr/>
              <a:t>2022-03-16</a:t>
            </a:fld>
            <a:endParaRPr lang="en-US" alt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noProof="0"/>
              <a:t>Click to edit Master text styles</a:t>
            </a:r>
          </a:p>
          <a:p>
            <a:pPr lvl="1"/>
            <a:r>
              <a:rPr lang="sv-SE" noProof="0"/>
              <a:t>Second level</a:t>
            </a:r>
          </a:p>
          <a:p>
            <a:pPr lvl="2"/>
            <a:r>
              <a:rPr lang="sv-SE" noProof="0"/>
              <a:t>Third level</a:t>
            </a:r>
          </a:p>
          <a:p>
            <a:pPr lvl="3"/>
            <a:r>
              <a:rPr lang="sv-SE" noProof="0"/>
              <a:t>Fourth level</a:t>
            </a:r>
          </a:p>
          <a:p>
            <a:pPr lvl="4"/>
            <a:r>
              <a:rPr lang="sv-SE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22ACC089-69E0-4D21-85E7-9B2C1AA426BD}" type="slidenum">
              <a:rPr lang="en-US" altLang="sv-SE"/>
              <a:pPr/>
              <a:t>‹#›</a:t>
            </a:fld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20308946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C874C-F35A-41DE-AD0A-AA21B8558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77F6B6-437A-4631-8B52-51AF0B7DB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76327-DC2E-4D4E-8704-5F25BD5AD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CE1A-BD28-4B89-8226-C5E823DDA67D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8E2A3-A189-44B5-A678-4C7017E96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A39D7F-6520-47A7-BB06-75ABF1F23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08D6-C41C-4817-B66E-47096C72FD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6652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0744F-BB33-4509-AB6F-9E7365D1B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AEB092-704B-415A-A38D-8710D5EEE1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24F3E-A3E9-45D1-80B5-037628345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CE1A-BD28-4B89-8226-C5E823DDA67D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E871A-C695-4135-BEAB-7B0D6B67E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A311C-FFC2-4737-844D-FCBDE7C97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08D6-C41C-4817-B66E-47096C72FD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7449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52AD8A-4CAE-4440-B596-ED1F535F03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52C344-E80A-4689-92B5-D648293086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6244E-9B25-432B-BFF6-461BEB455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CE1A-BD28-4B89-8226-C5E823DDA67D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BABD11-D3E6-4778-B6B7-5BD02D2FC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38132-9569-45A1-8D13-5753FBCA0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08D6-C41C-4817-B66E-47096C72FD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8982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o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5735075" y="0"/>
            <a:ext cx="3408947" cy="5143500"/>
          </a:xfrm>
        </p:spPr>
        <p:txBody>
          <a:bodyPr rtlCol="0">
            <a:normAutofit/>
          </a:bodyPr>
          <a:lstStyle/>
          <a:p>
            <a:pPr lvl="0"/>
            <a:r>
              <a:rPr lang="sv-SE" noProof="0"/>
              <a:t>Klicka på ikonen för att lägga till en bild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472" y="205979"/>
            <a:ext cx="4355432" cy="857250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2472" y="1200151"/>
            <a:ext cx="4355432" cy="339447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344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DE1A7-CE73-4EB2-B9DD-6E82D636B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9A94F-85EE-4141-8322-D04F55ACB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DD5F26-0E2B-48CD-9B40-7A3F8AD9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CE1A-BD28-4B89-8226-C5E823DDA67D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84FF88-4E1C-459C-9507-61763B971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D4E58-F9D6-4201-86B4-D92EF2BDC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08D6-C41C-4817-B66E-47096C72FD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1662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3FD79-21FD-4D10-9FE1-8FD250E38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B907C-D2C4-4CDD-90CD-A96CA6570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73BAB-6FBC-46D8-86DD-12B452104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CE1A-BD28-4B89-8226-C5E823DDA67D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2FE1A-24AB-4872-999B-C45DE4300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CAC17-339C-4616-90EB-D2726BF7B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08D6-C41C-4817-B66E-47096C72FD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2928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9295B-5B14-4BBE-8028-4A83E0C1D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41B60-6B88-4287-A89E-35BF0F754D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C3C5DB-3F65-44FB-8743-FBDFBE361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3333E2-F712-47E0-BA20-803D6D258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CE1A-BD28-4B89-8226-C5E823DDA67D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5F1DB0-F840-4D21-83AA-3223413E3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913EAA-CB93-414E-8773-CAC2E5977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08D6-C41C-4817-B66E-47096C72FD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1135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78F5F-2997-43E3-9F8F-4A84A394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88F53-F6E6-4DA0-A96B-13295676A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3C4E85-F574-40FC-AC8B-851603436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D55DD3-A15F-4FFF-B330-206AB6854E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4921F9-7F5C-4221-B157-86C98CB6F7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3E73C0-2A90-4F5F-B587-B134A734E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CE1A-BD28-4B89-8226-C5E823DDA67D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323530-BD1B-40BA-B944-369D9A93A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C6243C-7881-4382-8DDC-51DFAE12D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08D6-C41C-4817-B66E-47096C72FD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5134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31BD7-46AD-4353-A3FB-BC51C2721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3C9009-B722-4F99-877D-4023CEC9F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CE1A-BD28-4B89-8226-C5E823DDA67D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854F3A-1D44-41A2-80DD-1D2B9C002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51F4C5-D847-4D90-BB23-C418663DA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08D6-C41C-4817-B66E-47096C72FD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45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610F46-33D2-47C8-AC06-12FCC98A3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CE1A-BD28-4B89-8226-C5E823DDA67D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24E052-A747-4996-91C4-90D42890B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C040A4-DE2B-4A2F-A1F6-E6B6489CA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08D6-C41C-4817-B66E-47096C72FD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9199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14295-3898-4342-8723-2C06A8190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0F839-1FF8-4067-AC9C-3BF2ECD2E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7201E1-D27A-4E14-977E-7F8A6E056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5487B5-10DF-4B1D-BF0C-9A4A73E0A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CE1A-BD28-4B89-8226-C5E823DDA67D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CE6928-B5C4-4CF2-983A-4C46B01C6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28B0AB-D5C4-4A21-9D21-C96B465F8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08D6-C41C-4817-B66E-47096C72FD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450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2CD7F-4DCA-4C46-9076-460948ADB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E61387-A31F-4046-8C0E-E3CD8730F9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7FF5C3-033E-4823-BA9C-E16F6FEF3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0D2668-9D51-4666-9C8E-1B114E397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CE1A-BD28-4B89-8226-C5E823DDA67D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165A1-629C-432C-9E5D-C79143F3A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E2EB3F-344E-40BF-887A-A442BE438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08D6-C41C-4817-B66E-47096C72FD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1106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4C4ED2-DF41-4621-9B51-478A80F60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3654A3-9D9B-4C96-83D0-973CFA57B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E011A-46E6-4B21-8C3A-578AB48260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9CE1A-BD28-4B89-8226-C5E823DDA67D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38CD7-EAD2-40AA-AB77-9B254703A3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E2331-3221-4FBB-BE1F-17F39FF095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108D6-C41C-4817-B66E-47096C72FDA1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3">
            <a:extLst>
              <a:ext uri="{FF2B5EF4-FFF2-40B4-BE49-F238E27FC236}">
                <a16:creationId xmlns:a16="http://schemas.microsoft.com/office/drawing/2014/main" id="{E1938F1C-A880-448C-BED9-4063A643F9A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200" y="0"/>
            <a:ext cx="443648" cy="66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455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18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C3028-EBB0-42BF-AA00-32125BFE8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Sportident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CA1BA-2B0A-4605-9508-B833F0CFF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Rapportera enheter med lågt batteri eller andra problem.</a:t>
            </a:r>
          </a:p>
          <a:p>
            <a:r>
              <a:rPr lang="sv-SE" dirty="0"/>
              <a:t>När det är flera tävlingar samma helg som ska låna ÖOF-enheterna så kan man spara jobb (om-märkning av enheter) om man samordnar användningen av kodsiffror.</a:t>
            </a:r>
          </a:p>
        </p:txBody>
      </p:sp>
    </p:spTree>
    <p:extLst>
      <p:ext uri="{BB962C8B-B14F-4D97-AF65-F5344CB8AC3E}">
        <p14:creationId xmlns:p14="http://schemas.microsoft.com/office/powerpoint/2010/main" val="69424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8038" y="0"/>
            <a:ext cx="7548562" cy="784860"/>
          </a:xfrm>
        </p:spPr>
        <p:txBody>
          <a:bodyPr/>
          <a:lstStyle/>
          <a:p>
            <a:pPr algn="l"/>
            <a:r>
              <a:rPr lang="sv-SE" b="1" dirty="0"/>
              <a:t>Sportident Short-Range Radio - SRR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49EE19-646C-4527-BC29-25A62A282B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5425" y="694813"/>
            <a:ext cx="5781674" cy="2153673"/>
          </a:xfrm>
          <a:prstGeom prst="rect">
            <a:avLst/>
          </a:prstGeom>
        </p:spPr>
      </p:pic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14363" y="2571749"/>
            <a:ext cx="7886700" cy="2295525"/>
          </a:xfrm>
        </p:spPr>
        <p:txBody>
          <a:bodyPr>
            <a:normAutofit lnSpcReduction="10000"/>
          </a:bodyPr>
          <a:lstStyle/>
          <a:p>
            <a:r>
              <a:rPr lang="sv-SE" sz="2175" dirty="0"/>
              <a:t>ÖOF har nu totalt 12 SRR-enheter med tillhörande mottagare</a:t>
            </a:r>
          </a:p>
          <a:p>
            <a:r>
              <a:rPr lang="sv-SE" sz="2175" dirty="0"/>
              <a:t>Man slipper dra seriekabel</a:t>
            </a:r>
          </a:p>
          <a:p>
            <a:r>
              <a:rPr lang="sv-SE" sz="2175" dirty="0"/>
              <a:t>Räckvidd ca 8 m</a:t>
            </a:r>
          </a:p>
          <a:p>
            <a:r>
              <a:rPr lang="sv-SE" sz="2175" dirty="0"/>
              <a:t>Praktisk som målenhet</a:t>
            </a:r>
          </a:p>
          <a:p>
            <a:r>
              <a:rPr lang="sv-SE" sz="2175" dirty="0"/>
              <a:t>…eller vid </a:t>
            </a:r>
            <a:r>
              <a:rPr lang="sv-SE" sz="2175" dirty="0" err="1"/>
              <a:t>onlinekontroller</a:t>
            </a:r>
            <a:r>
              <a:rPr lang="sv-SE" sz="2175" dirty="0"/>
              <a:t>, </a:t>
            </a:r>
            <a:r>
              <a:rPr lang="sv-SE" sz="2175" dirty="0" err="1"/>
              <a:t>ROC:ar</a:t>
            </a:r>
            <a:endParaRPr lang="sv-SE" sz="2175" dirty="0"/>
          </a:p>
          <a:p>
            <a:r>
              <a:rPr lang="sv-SE" sz="2175" dirty="0"/>
              <a:t>Ligger i en extra låda</a:t>
            </a:r>
            <a:endParaRPr lang="sv-SE" sz="285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2C6587-6878-4551-B82F-FCFDC5856B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1" y="2917031"/>
            <a:ext cx="2771774" cy="207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366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B39CF-6B24-4061-86A6-15F3B7B5D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3691"/>
            <a:ext cx="7886700" cy="994172"/>
          </a:xfrm>
        </p:spPr>
        <p:txBody>
          <a:bodyPr/>
          <a:lstStyle/>
          <a:p>
            <a:r>
              <a:rPr lang="sv-SE" b="1" dirty="0"/>
              <a:t>Sportident Short-Range Radio - SRR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5991F-40D8-48E7-A057-37F724EDF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07863"/>
            <a:ext cx="7886700" cy="3624860"/>
          </a:xfrm>
        </p:spPr>
        <p:txBody>
          <a:bodyPr>
            <a:normAutofit/>
          </a:bodyPr>
          <a:lstStyle/>
          <a:p>
            <a:r>
              <a:rPr lang="sv-SE" sz="2400" dirty="0"/>
              <a:t>Dokumentation finns på sportident.</a:t>
            </a:r>
            <a:r>
              <a:rPr lang="sv-SE" sz="2400" b="1" dirty="0"/>
              <a:t>com</a:t>
            </a:r>
            <a:r>
              <a:rPr lang="sv-SE" sz="2400" dirty="0"/>
              <a:t>, under SUPPORT och </a:t>
            </a:r>
            <a:r>
              <a:rPr lang="sv-SE" sz="2400" dirty="0" err="1"/>
              <a:t>Documentation</a:t>
            </a:r>
            <a:r>
              <a:rPr lang="sv-SE" sz="2400" dirty="0"/>
              <a:t>.</a:t>
            </a:r>
          </a:p>
          <a:p>
            <a:r>
              <a:rPr lang="sv-SE" sz="2400" dirty="0"/>
              <a:t>Ha gärna två, men inte fler, mottagare inställda på varsin kanal: ”röd” och ”blå”.</a:t>
            </a:r>
          </a:p>
          <a:p>
            <a:r>
              <a:rPr lang="sv-SE" sz="2400" dirty="0"/>
              <a:t>Placera gärna mottagarna betydligt närmare än 8 m från enheterna.</a:t>
            </a:r>
          </a:p>
        </p:txBody>
      </p:sp>
    </p:spTree>
    <p:extLst>
      <p:ext uri="{BB962C8B-B14F-4D97-AF65-F5344CB8AC3E}">
        <p14:creationId xmlns:p14="http://schemas.microsoft.com/office/powerpoint/2010/main" val="2156247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FE478-981E-430A-8236-C318F1068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SRR-mottagare och SIAC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1CE4C-B624-48EF-BDA6-97DC8874F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19"/>
            <a:ext cx="3429000" cy="3263504"/>
          </a:xfrm>
        </p:spPr>
        <p:txBody>
          <a:bodyPr/>
          <a:lstStyle/>
          <a:p>
            <a:r>
              <a:rPr lang="sv-SE" sz="2400" dirty="0"/>
              <a:t>SRR-mottagare kan även ta emot AIR+ stämplingar från SIAC-pinnar om man programmerar basenheten att kräva det av SIAC-pinnen</a:t>
            </a:r>
          </a:p>
          <a:p>
            <a:endParaRPr lang="sv-S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4C582A-2A6F-4D5A-8F90-2303956E30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6677" y="1369219"/>
            <a:ext cx="4835396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64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7E3F92F1FDCAF43A27AB01BBF23C75C" ma:contentTypeVersion="2" ma:contentTypeDescription="Skapa ett nytt dokument." ma:contentTypeScope="" ma:versionID="8857563cf5a6741d5d6d09aca4341e50">
  <xsd:schema xmlns:xsd="http://www.w3.org/2001/XMLSchema" xmlns:xs="http://www.w3.org/2001/XMLSchema" xmlns:p="http://schemas.microsoft.com/office/2006/metadata/properties" xmlns:ns2="e01893e4-719e-420c-8aa5-9b416f619102" xmlns:ns3="http://schemas.microsoft.com/sharepoint/v4" targetNamespace="http://schemas.microsoft.com/office/2006/metadata/properties" ma:root="true" ma:fieldsID="0839e3a52e955e70fcdde466f4eb9b2b" ns2:_="" ns3:_="">
    <xsd:import namespace="e01893e4-719e-420c-8aa5-9b416f619102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1893e4-719e-420c-8aa5-9b416f6191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2A9A7163-9861-4B6A-89C4-3233B75092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67A7C91-482E-48C6-BDA0-E2607596B2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1893e4-719e-420c-8aa5-9b416f619102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6442AC1-FD6D-4945-BD51-1B8061C9E023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4"/>
    <ds:schemaRef ds:uri="http://purl.org/dc/terms/"/>
    <ds:schemaRef ds:uri="e01893e4-719e-420c-8aa5-9b416f61910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14051</TotalTime>
  <Words>147</Words>
  <Application>Microsoft Office PowerPoint</Application>
  <PresentationFormat>On-screen Show (16:9)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Sportident</vt:lpstr>
      <vt:lpstr>Sportident Short-Range Radio - SRR</vt:lpstr>
      <vt:lpstr>Sportident Short-Range Radio - SRR</vt:lpstr>
      <vt:lpstr>SRR-mottagare och SIAC</vt:lpstr>
    </vt:vector>
  </TitlesOfParts>
  <Company>.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Mall Svensk Orientering</dc:title>
  <dc:creator>Susanne Söderholm</dc:creator>
  <cp:lastModifiedBy>Magnusson, Per</cp:lastModifiedBy>
  <cp:revision>176</cp:revision>
  <cp:lastPrinted>2018-03-15T11:49:09Z</cp:lastPrinted>
  <dcterms:created xsi:type="dcterms:W3CDTF">2013-10-15T13:35:29Z</dcterms:created>
  <dcterms:modified xsi:type="dcterms:W3CDTF">2022-03-17T11:15:23Z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0x010100B7E3F92F1FDCAF43A27AB01BBF23C75C</vt:lpwstr>
  </property>
</Properties>
</file>